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35BE8-1542-06C8-D679-D2F3D44BD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9B6AE-FE6B-A097-5089-85B5FF9D0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5BA1C-64B3-8217-9D84-3609C0D72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A5A03-73E0-90EC-A834-4D97D5DBF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064DF-FD4D-6D59-9FD4-F22F96962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3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62124-20BE-58BF-275D-0B774923F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7BAA5-F863-B6C8-6460-353C3AD3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1427B-86C5-795D-C6C0-887A4FE9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D9FF0-0C31-0147-B683-B2CB20E4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42992-98D3-3DE0-C61D-B667B5C0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9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08976-54A9-87D9-77CE-7C8FEE42E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AA936-B46F-4987-123A-3F34AEE44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C2669-D60C-A466-1F57-806C3A825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46ECC-DC80-BDC3-CBEF-6CC2A87A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F1961-7422-7CDD-77B1-15E55626B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DB8EC-664F-BAEC-3702-F6ED33227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D9E4-C0BB-8B80-B377-DB4037FDA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DFA69-EB1E-8A76-8494-A01F174A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910E0-4EE3-EDDF-492A-78ECB15B6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47B5A-CD88-314C-EF93-097463C94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F1D42-401C-BF6D-30A3-726EAFB59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4F676-59BC-3744-8DFA-8D25FDB64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F7166-5EC8-3AC7-C418-00F4905E4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F37E9-42B5-587F-5BFA-B48F89EE6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1A6D0-2D6E-8B90-9146-36E73A827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5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FDEB4-5B13-88AE-E52D-7AE0E8752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9D5E2-FD52-2906-7CEB-53C5D965C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4B1ED-66F7-C67B-2277-2C8A04264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5ABE2-13FB-DE56-BB4E-B4A885E18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AE90C-BB4C-FC73-1EF2-993BB4E0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09672-DBA6-4C71-0F70-4B1A5C575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1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AB3B1-9502-1582-559E-69D046290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79733-E5C2-54EA-004F-F12EC6A4F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B6EA0-300D-7E47-DD47-267CD4BD0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E3642B-400E-F59B-D9BF-41A5285BF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D6469-6C09-FE60-A9A8-F2D58F787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03B13B-1007-87A5-5ACA-A4B3E2EB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19E86D-B1CE-CBBA-03CE-35D1BD5DF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81A33A-7527-D108-6808-BE495CF0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6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0C59-94E4-A66B-881A-AFFEB173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530DA-B2D2-6F56-FC34-4E7BC9FD2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74F4E3-EEBF-F298-A84D-FC7DBC831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61373-397D-8F09-11FD-54BD2D24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2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1980A1-C08A-A838-048B-78CEE2665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839DE-BE65-72DD-B717-062E53D1D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88BB7-C7AD-8793-5FB4-C4541F15A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84F8-1CFB-2C20-1C9B-2403F85E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DEE4E-7C1B-1802-543D-AC26D68B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F9B9E-8591-64F3-D1BC-BA5E46A38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27908-7A03-DA44-CCE4-57395BDE2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351F4-FC12-39E5-5B33-8D694DDF5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8A58A-4D81-4C54-A3B3-DF1E5976E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7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2916F-DE0D-2193-72E2-47CEBC9D8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DD8DDF-9DDE-8480-BB9D-2257D954B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1091-6B25-E7AB-741A-FDBF143A4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13356-E3D2-D4CB-7CB4-9310821C6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42F63-EF39-69C4-5D1F-0598EF82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85B1F-FF53-8F64-A597-72EFA5905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1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49258E-33C1-631E-2022-58D94D875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C9154-64E4-86CD-70D2-8A918FBC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FAB44-0542-68EB-1139-6FE72A2F8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0C5F65-9C2D-4FF9-B8E5-DA024056CBA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E4C61-FC73-A02D-1DE7-9D8ABC21F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BF0D2-8A73-DDB9-AC27-22DC8213C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F042D-0017-4349-A66F-F79D6BCC8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8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8F6F8B6-1A4B-CE87-6734-DE414FF72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037794"/>
              </p:ext>
            </p:extLst>
          </p:nvPr>
        </p:nvGraphicFramePr>
        <p:xfrm>
          <a:off x="993058" y="0"/>
          <a:ext cx="3864079" cy="685800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16175">
                  <a:extLst>
                    <a:ext uri="{9D8B030D-6E8A-4147-A177-3AD203B41FA5}">
                      <a16:colId xmlns:a16="http://schemas.microsoft.com/office/drawing/2014/main" val="1900861042"/>
                    </a:ext>
                  </a:extLst>
                </a:gridCol>
                <a:gridCol w="1262522">
                  <a:extLst>
                    <a:ext uri="{9D8B030D-6E8A-4147-A177-3AD203B41FA5}">
                      <a16:colId xmlns:a16="http://schemas.microsoft.com/office/drawing/2014/main" val="1090654162"/>
                    </a:ext>
                  </a:extLst>
                </a:gridCol>
                <a:gridCol w="969207">
                  <a:extLst>
                    <a:ext uri="{9D8B030D-6E8A-4147-A177-3AD203B41FA5}">
                      <a16:colId xmlns:a16="http://schemas.microsoft.com/office/drawing/2014/main" val="705671182"/>
                    </a:ext>
                  </a:extLst>
                </a:gridCol>
                <a:gridCol w="816175">
                  <a:extLst>
                    <a:ext uri="{9D8B030D-6E8A-4147-A177-3AD203B41FA5}">
                      <a16:colId xmlns:a16="http://schemas.microsoft.com/office/drawing/2014/main" val="2986858355"/>
                    </a:ext>
                  </a:extLst>
                </a:gridCol>
              </a:tblGrid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Ime</a:t>
                      </a:r>
                      <a:endParaRPr lang="en-U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Prezime</a:t>
                      </a:r>
                      <a:endParaRPr lang="en-US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Studij</a:t>
                      </a:r>
                      <a:endParaRPr lang="en-US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Skupina</a:t>
                      </a:r>
                      <a:endParaRPr lang="en-US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394382536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Ana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Antunović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530791416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Zorana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Arbunić Huljek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039537494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Luka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Babić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336225408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Merita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Banovac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713748641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Alenka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Barčot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593608350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Isabella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Barišić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478767686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Damjana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Bartulović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379060563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Matea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Begonja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820165584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Antea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Blažević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458457478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Dora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Boban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736435410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Bošković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560658369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Petra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Bota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566085046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Dominik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Bralić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731292709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Jana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Bralo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487692077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Iva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Bulić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318577728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Tonka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Buva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487751284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Kate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Čakelić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960762597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Zorana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Čurak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422470567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Katarina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Delić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614590901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Lorena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Dlaka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915255728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Petra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Dundić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134489741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Karla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Fabris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63041395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Ema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Franić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523991835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Svjetlana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Galušić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477678911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Iva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Garac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400538929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Ante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Gašperov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352950303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Anđela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Grgat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72591417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Natali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Guć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743503003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Anamarija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Gugić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721944383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Jelinić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4067097597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Iva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Jerković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485471188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Jukić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4067532562"/>
                  </a:ext>
                </a:extLst>
              </a:tr>
              <a:tr h="1796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r-HR" sz="900" u="none" strike="noStrike" dirty="0">
                          <a:effectLst/>
                        </a:rPr>
                        <a:t>D</a:t>
                      </a:r>
                      <a:r>
                        <a:rPr lang="en-US" sz="900" u="none" strike="noStrike" dirty="0" err="1">
                          <a:effectLst/>
                        </a:rPr>
                        <a:t>ominik</a:t>
                      </a:r>
                      <a:r>
                        <a:rPr lang="en-US" sz="900" u="none" strike="noStrike" dirty="0">
                          <a:effectLst/>
                        </a:rPr>
                        <a:t> Kolin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Kalpić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ctr"/>
                </a:tc>
                <a:extLst>
                  <a:ext uri="{0D108BD9-81ED-4DB2-BD59-A6C34878D82A}">
                    <a16:rowId xmlns:a16="http://schemas.microsoft.com/office/drawing/2014/main" val="440550897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Lea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Karaić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224044665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Kaštelan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943632363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Marija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Kokot-Živalj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764558885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Kosanović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3688808499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Karla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Krneta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856610259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Lucija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Lijić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071045101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Gabriela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Lisica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1032020634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Gabriela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Lozušić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4167929850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Filip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Lučić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Sestrinstvo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154340310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Dora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Maksan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Sestrinstvo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S1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682782611"/>
                  </a:ext>
                </a:extLst>
              </a:tr>
              <a:tr h="151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sng" strike="noStrike" dirty="0">
                          <a:effectLst/>
                        </a:rPr>
                        <a:t>Lucija</a:t>
                      </a:r>
                      <a:endParaRPr lang="en-US" sz="9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sng" strike="noStrike" dirty="0">
                          <a:effectLst/>
                        </a:rPr>
                        <a:t>Maleš</a:t>
                      </a:r>
                      <a:endParaRPr lang="en-US" sz="9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sng" strike="noStrike" dirty="0" err="1">
                          <a:effectLst/>
                        </a:rPr>
                        <a:t>Sestrinstvo</a:t>
                      </a:r>
                      <a:endParaRPr lang="en-US" sz="9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1" i="1" u="sng" strike="noStrike" dirty="0">
                          <a:effectLst/>
                        </a:rPr>
                        <a:t>S1</a:t>
                      </a:r>
                      <a:endParaRPr lang="en-US" sz="9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49" marR="4749" marT="4749" marB="0" anchor="b"/>
                </a:tc>
                <a:extLst>
                  <a:ext uri="{0D108BD9-81ED-4DB2-BD59-A6C34878D82A}">
                    <a16:rowId xmlns:a16="http://schemas.microsoft.com/office/drawing/2014/main" val="209147135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5B9F99-1836-A635-B8F5-A813519D7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815215"/>
              </p:ext>
            </p:extLst>
          </p:nvPr>
        </p:nvGraphicFramePr>
        <p:xfrm>
          <a:off x="6742676" y="-13"/>
          <a:ext cx="4003983" cy="685801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080356">
                  <a:extLst>
                    <a:ext uri="{9D8B030D-6E8A-4147-A177-3AD203B41FA5}">
                      <a16:colId xmlns:a16="http://schemas.microsoft.com/office/drawing/2014/main" val="3333318908"/>
                    </a:ext>
                  </a:extLst>
                </a:gridCol>
                <a:gridCol w="1073602">
                  <a:extLst>
                    <a:ext uri="{9D8B030D-6E8A-4147-A177-3AD203B41FA5}">
                      <a16:colId xmlns:a16="http://schemas.microsoft.com/office/drawing/2014/main" val="3300441843"/>
                    </a:ext>
                  </a:extLst>
                </a:gridCol>
                <a:gridCol w="1004300">
                  <a:extLst>
                    <a:ext uri="{9D8B030D-6E8A-4147-A177-3AD203B41FA5}">
                      <a16:colId xmlns:a16="http://schemas.microsoft.com/office/drawing/2014/main" val="297574410"/>
                    </a:ext>
                  </a:extLst>
                </a:gridCol>
                <a:gridCol w="845725">
                  <a:extLst>
                    <a:ext uri="{9D8B030D-6E8A-4147-A177-3AD203B41FA5}">
                      <a16:colId xmlns:a16="http://schemas.microsoft.com/office/drawing/2014/main" val="1607315777"/>
                    </a:ext>
                  </a:extLst>
                </a:gridCol>
              </a:tblGrid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i="1" u="sng" strike="noStrike" dirty="0">
                          <a:effectLst/>
                        </a:rPr>
                        <a:t>Ivona</a:t>
                      </a:r>
                      <a:endParaRPr lang="en-US" sz="8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i="1" u="sng" strike="noStrike" dirty="0">
                          <a:effectLst/>
                        </a:rPr>
                        <a:t>Mamić</a:t>
                      </a:r>
                      <a:endParaRPr lang="en-US" sz="8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i="1" u="sng" strike="noStrike" dirty="0" err="1">
                          <a:effectLst/>
                        </a:rPr>
                        <a:t>Sestrinstvo</a:t>
                      </a:r>
                      <a:endParaRPr lang="en-US" sz="8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i="1" u="sng" strike="noStrike" dirty="0">
                          <a:effectLst/>
                        </a:rPr>
                        <a:t>S2</a:t>
                      </a:r>
                      <a:endParaRPr lang="en-US" sz="800" b="1" i="1" u="sng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717957612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Matea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Mardešić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103617772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Anđela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Marović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91674391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Aneta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Matas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4148802482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Dajana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Matulić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887596808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Sara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Meštrović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984682674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Ivana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Mikelić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885975466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Vlatka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Mišić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059182318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Viktorija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Mršić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05779507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Antea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Nakić Alfirević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750472323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Tereza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Norac-Kevo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23186864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Tonia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Opuhač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106717046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Josipa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Papić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550364513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Natali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Pear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704882647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Zrinka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Pecotić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 err="1">
                          <a:effectLst/>
                        </a:rPr>
                        <a:t>Sestrinstvo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621934445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Nikolina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240514251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Periš Šarlija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593369353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Božana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Perković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608853876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Petričević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218784591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Marija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Petrušić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4206165527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Karmen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Prcela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458962184"/>
                  </a:ext>
                </a:extLst>
              </a:tr>
              <a:tr h="2060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Ana Maria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Prgomet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427865955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Marija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Putica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30206212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Antonia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Rađa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493171734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Sara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Radanović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107415298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Antea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Radić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36056419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Radulović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607531174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Antonija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Rajković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390368995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Ljubica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Rnjak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70468822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Leda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Rogić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86892675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Suzana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Sarić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855333035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Antonio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Šarić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153768175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Karla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Šarić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09589761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Maruška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Šarić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4036465622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Šimić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401201814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Paula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Stanić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912683762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Antea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Števanja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15047393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Sučić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329114984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Marija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Šumiga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3644068931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Romeo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Sušac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809597672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Luka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Šušnjara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551021674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Petra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Talajić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032941038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Tea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Tarašić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653560130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Ivana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Tomašević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232088214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Sara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Tomić Bamba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2659239566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Lorena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Vladislavić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438104180"/>
                  </a:ext>
                </a:extLst>
              </a:tr>
              <a:tr h="207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Šime - Antonio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Zebić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635130897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Irma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Zorić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69760337"/>
                  </a:ext>
                </a:extLst>
              </a:tr>
              <a:tr h="137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Klara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Zukić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Sestrinstvo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S2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368" marR="4368" marT="4368" marB="0" anchor="ctr"/>
                </a:tc>
                <a:extLst>
                  <a:ext uri="{0D108BD9-81ED-4DB2-BD59-A6C34878D82A}">
                    <a16:rowId xmlns:a16="http://schemas.microsoft.com/office/drawing/2014/main" val="1698685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37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CCBBCB6-81F6-5DA6-ACAB-E10A883E2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914518"/>
              </p:ext>
            </p:extLst>
          </p:nvPr>
        </p:nvGraphicFramePr>
        <p:xfrm>
          <a:off x="4689988" y="36869"/>
          <a:ext cx="2949678" cy="67842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4508">
                  <a:extLst>
                    <a:ext uri="{9D8B030D-6E8A-4147-A177-3AD203B41FA5}">
                      <a16:colId xmlns:a16="http://schemas.microsoft.com/office/drawing/2014/main" val="2963574228"/>
                    </a:ext>
                  </a:extLst>
                </a:gridCol>
                <a:gridCol w="957687">
                  <a:extLst>
                    <a:ext uri="{9D8B030D-6E8A-4147-A177-3AD203B41FA5}">
                      <a16:colId xmlns:a16="http://schemas.microsoft.com/office/drawing/2014/main" val="1776260608"/>
                    </a:ext>
                  </a:extLst>
                </a:gridCol>
                <a:gridCol w="987483">
                  <a:extLst>
                    <a:ext uri="{9D8B030D-6E8A-4147-A177-3AD203B41FA5}">
                      <a16:colId xmlns:a16="http://schemas.microsoft.com/office/drawing/2014/main" val="498757560"/>
                    </a:ext>
                  </a:extLst>
                </a:gridCol>
              </a:tblGrid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u="none" strike="noStrike" dirty="0">
                          <a:effectLst/>
                        </a:rPr>
                        <a:t>Ime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u="none" strike="noStrike" dirty="0" err="1">
                          <a:effectLst/>
                        </a:rPr>
                        <a:t>Prezime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u="none" strike="noStrike" dirty="0" err="1">
                          <a:effectLst/>
                        </a:rPr>
                        <a:t>Studij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494400851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Anamarija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Babić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966970964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Mia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Blažević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4294315355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Ema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Bonačić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74058334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Petra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Carević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54056035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Lucia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Desnica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197431008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Karla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Drašković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624360822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Ella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Đurkan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907048024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Mia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Filipović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598465177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Karmela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Grgurev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826798701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Gorana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Grubić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64270488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Hana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Kaličanin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293043565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Katarina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Kundid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825691951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Bruna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Maraš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045613571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Iva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Matković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7951809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Medić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4001088118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Barbara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Milenković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727505992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Lucija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Poša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760574822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Andrea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Rubčić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005597800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Ivana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Ružičić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71367062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Rina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Tomić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591258989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Stela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Vuleta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MLD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45025252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Lana Marija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Barbić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059471204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Klara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Batina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573751615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Petra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Bilić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594401515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Lucia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Braica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668007136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Eni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Buljat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726817642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Fani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Domazet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398386370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Klara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Duran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77332212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Petra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Erceg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965006676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Lara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Eterović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591039661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Antea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Gujinović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4300025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Lucija Ivana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Jažo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204943232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Petra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Križan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519040090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Marina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Krstanović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799762356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Gorana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Ljubičić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4262704435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Viktorija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Marović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161464026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Karla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Matić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42557008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Mila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Matković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340056366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Anđela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Mihaljević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4122660894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Lorena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Mustapić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207885373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Rebeca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Pilipac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523791986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Anđela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Poljak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2136440147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Marieta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Šantić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4061525589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Magdalena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Širić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428890261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Donna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Tajmin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Primaljstvo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3467197824"/>
                  </a:ext>
                </a:extLst>
              </a:tr>
              <a:tr h="14434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Ivana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Vranješ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u="none" strike="noStrike" dirty="0" err="1">
                          <a:effectLst/>
                        </a:rPr>
                        <a:t>Primaljstvo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29" marR="4629" marT="4629" marB="0" anchor="b"/>
                </a:tc>
                <a:extLst>
                  <a:ext uri="{0D108BD9-81ED-4DB2-BD59-A6C34878D82A}">
                    <a16:rowId xmlns:a16="http://schemas.microsoft.com/office/drawing/2014/main" val="187860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418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528</Words>
  <Application>Microsoft Office PowerPoint</Application>
  <PresentationFormat>Widescreen</PresentationFormat>
  <Paragraphs>517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Benzon</dc:creator>
  <cp:lastModifiedBy>Benjamin Benzon</cp:lastModifiedBy>
  <cp:revision>1</cp:revision>
  <dcterms:created xsi:type="dcterms:W3CDTF">2025-10-24T09:05:46Z</dcterms:created>
  <dcterms:modified xsi:type="dcterms:W3CDTF">2025-10-24T09:20:22Z</dcterms:modified>
</cp:coreProperties>
</file>